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73984-F170-4681-966D-36B8AE7E9219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FD1EC-677A-4D4E-A4C7-3A1AB778486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://1.bp.blogspot.com/_xCKL9t4y2F8/TDc5n34w1LI/AAAAAAAABZg/5hEwKn6SNSE/s1600/1_bee.gif" TargetMode="External"/><Relationship Id="rId1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4.gif"/><Relationship Id="rId12" Type="http://schemas.openxmlformats.org/officeDocument/2006/relationships/image" Target="../media/image8.png"/><Relationship Id="rId17" Type="http://schemas.openxmlformats.org/officeDocument/2006/relationships/hyperlink" Target="http://ensinarevt.com/cliparts/alimentacao/images/carrot_clipart_jpg.jpg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gr/imgres?imgurl=http://2lyk-gerak.att.sch.gr/images1/h1n1_sapouni.gif&amp;imgrefurl=http://2lyk-gerak.att.sch.gr/anakoinoseisOdhgiesGripis.htm&amp;usg=__KJIAVw07w7D0n_NcrwB4bxTHo-c=&amp;h=414&amp;w=279&amp;sz=5&amp;hl=el&amp;start=3&amp;zoom=1&amp;itbs=1&amp;tbnid=sdmRDvu_bQ63ZM:&amp;tbnh=125&amp;tbnw=84&amp;prev=/images?q=%CF%83%CE%B1%CF%80%CE%BF%CF%8D%CE%BD%CE%B9&amp;hl=el&amp;sa=N&amp;gbv=2&amp;ndsp=21&amp;tbs=isch:1,itp:clipart" TargetMode="External"/><Relationship Id="rId11" Type="http://schemas.openxmlformats.org/officeDocument/2006/relationships/hyperlink" Target="http://1.bp.blogspot.com/_OoR3cXZpxbY/TH1r3DsleGI/AAAAAAAAGso/jiEdRfJAZMU/s1600/pencil_color.gif" TargetMode="External"/><Relationship Id="rId5" Type="http://schemas.openxmlformats.org/officeDocument/2006/relationships/image" Target="../media/image3.jpeg"/><Relationship Id="rId15" Type="http://schemas.openxmlformats.org/officeDocument/2006/relationships/hyperlink" Target="http://www.oralchelation.net/heartdisease/index.html" TargetMode="External"/><Relationship Id="rId10" Type="http://schemas.openxmlformats.org/officeDocument/2006/relationships/image" Target="../media/image7.gif"/><Relationship Id="rId4" Type="http://schemas.openxmlformats.org/officeDocument/2006/relationships/hyperlink" Target="http://www.tsl.state.tx.us/ld/projects/trc/2007/manual/craftillos/cloud.jpg" TargetMode="External"/><Relationship Id="rId9" Type="http://schemas.openxmlformats.org/officeDocument/2006/relationships/image" Target="../media/image6.gif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imple Cloud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6300" y="-23934738"/>
            <a:ext cx="2857500" cy="1676400"/>
          </a:xfrm>
          <a:prstGeom prst="rect">
            <a:avLst/>
          </a:prstGeom>
          <a:noFill/>
        </p:spPr>
      </p:pic>
      <p:pic>
        <p:nvPicPr>
          <p:cNvPr id="1028" name="Picture 4" descr="Simple Cloud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6300" y="-23934738"/>
            <a:ext cx="2857500" cy="1676400"/>
          </a:xfrm>
          <a:prstGeom prst="rect">
            <a:avLst/>
          </a:prstGeom>
          <a:noFill/>
        </p:spPr>
      </p:pic>
      <p:pic>
        <p:nvPicPr>
          <p:cNvPr id="1030" name="Picture 6" descr="Simple Cloud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6300" y="-23934738"/>
            <a:ext cx="2857500" cy="1676400"/>
          </a:xfrm>
          <a:prstGeom prst="rect">
            <a:avLst/>
          </a:prstGeom>
          <a:noFill/>
        </p:spPr>
      </p:pic>
      <p:pic>
        <p:nvPicPr>
          <p:cNvPr id="1032" name="Picture 8" descr="Csc Net Wan Cloud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6300" y="-23934738"/>
            <a:ext cx="2857500" cy="1504950"/>
          </a:xfrm>
          <a:prstGeom prst="rect">
            <a:avLst/>
          </a:prstGeom>
          <a:noFill/>
        </p:spPr>
      </p:pic>
      <p:pic>
        <p:nvPicPr>
          <p:cNvPr id="1034" name="Picture 10" descr="Προβολή εικόνας πλήρους μεγέθους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6717" y="840953"/>
            <a:ext cx="1882109" cy="1224136"/>
          </a:xfrm>
          <a:prstGeom prst="rect">
            <a:avLst/>
          </a:prstGeom>
          <a:noFill/>
        </p:spPr>
      </p:pic>
      <p:sp>
        <p:nvSpPr>
          <p:cNvPr id="1036" name="AutoShape 12" descr="data:image/jpg;base64,/9j/4AAQSkZJRgABAQAAAQABAAD/2wCEAAkGBhIGEBMQEBIRFRIWDRYVFBITEhgZFhoaFhEhIB8UHh4jJygeHiUvHxgeHzEiIyc1LDg4IR4yQTwuNiYrLCwBCQoKDQwOGQ8PGTUkHiQ1NjU1MDIpNS81LjU1NTU2NTUsNTU1NC00LS8vNTU0MTQrNCwpNTQ1NTUqNCwvKi4qNP/AABEIAH0AVAMBIgACEQEDEQH/xAAcAAEAAwADAQEAAAAAAAAAAAAABQYHAQMIAgT/xABJEAAABQEBBw8KAwcFAAAAAAAAAQIDBAURBgcSExUhUxQXMTQ1QVFUdJOUsrTS0yIzYWNzdZGSlbNxgdEjMlJVg7HBCGJygqH/xAAbAQACAgMBAAAAAAAAAAAAAAAABQMEAgYHAf/EADgRAAEDAgEIBgoBBQAAAAAAAAEAAgMEERIhMUFRUpGS0QUTFFOh0hUiMkJhcXKBosHCBhY0grL/2gAMAwEAAhEDEQA/ANxAAAhBh1+O5x6q1QnEw5T7eoGkktlhxaSUTjlpWpzW2GWYbiODIYubiFlNBKYZA8AG2gi4+4XkJDEZwrSjumXCSF7x/iC2YzRWqYdIi2TNCyL+4k6T5r+o591Q4rCcJhZegusQUGQ9Zguc9s66I2kaaPtOBl8OK3VjVdLnJjNCmxZKYz9jUklqIkHaacE8xYRkWyZbJjYtfONxOd8GfEHzrBQOMVHpCO4GsFA4zUekI7gYtZI0WB33WmzVFFO/G5hH04WjdYr61843E53wZ8QXG5S6yPdgwT8czswjSttdhONqLZQos9himawUDjNR6QjuCiGibehqJHbjCUWezMiWyk/zwXE2/iXpSrPlie3K/MoDFTzerT4g7USDf5WAy/DToy2B9DgI6gV5m6WO3Jjqwm1ptLhI99Ci3jLYMgEyXKRAAAhBwY5GXXxr4s+5qfqWImIaNSNuGbyHDVapayzGlRFZ5HAMXODRcqWGGSZ4jjFydCyWk+a/qOfdUFW8yr8usQ/LHjyoycEjj2WmefD31Gf+QkR5UlJpM49h8GHwhMQOtx4ha9/FdMbJIKAU/VOxYMObThtrXrQhyMzvZ3wZt1Mx2PMTFJKYmNSbCFkduNJNhmpR8J7w0wOmuDhcLmUsT4nljxYjQgibp7mWLq45sPlmtwkLL99tZbDiT3jL4GVpHaRmJYB6sASDcKkXK3q49AYxbq3XXVOG444l1xpJqURFYlCFERFYRbNp/wBiC7gDMguLjc50ARN0t0CbnGcYaFOOKWSGWEWYbjithBfAzM94iUe8K+ymrVJJLelMRjMrcTHjpcwfQpbhmSj4cFJFmFKrr6ekA651r/detaXZldhht9zdg/drP3XRf8mVD+aOdEj90QFZvZuV97VEie6pzFJbwiYZT5KVGZFYRWbKjzhVP05QvYWh/geSadGSilqmTPGQXzfIhZkA0HWdLjz3NNfoGs6XHnuaa/QLPSVJt+B5Ld/7lpNl24c1+G8zuo/7sLtBDbBl9EvbO3Ouqfj1B1LimsWZnHZV5OFbZYZWbIncmVD+aOdEj90NIenaFjA0v8DyWi9IP7TUvmYMhOlXMBRnbpZ1ySTcmpRKipV5UhhBofbRZ5xbWdCiLfNBkdmezZF3QsnSJSTIyMrSMjtIyPfDmnqoalmOJ1wlpaRnX0AALC8WeV83a1WFpZxeFCpyTaN5CjbS/JczqMkmSj/ZIsL8T/PsxVZ0tL5iR4g7qfu1U/YQftuixDnfTdS4Vr22BtbOL6AVbiHqqr4qs6Wl8xI8QMVWdLS+YkeILQAT9pOy3hCkwqr4qs6Wl8xI8QMVWdLS+YkeILQAO0nZbwhGFVfFVnS0vmJHiBiqzpaXzEjxBaAB2k7LeEIwquxI9TcWSZK6cpg8ziW2XiUaTLORYSzT8SH7r1xmVLYQZ2k2t9lJ/wC1mUtCbfTgpISgi72G5qOVzO3ujav6alL3y5AMgzC2tQTC1lawABuSrrP0yig1WrumRmSIcJZkWyeCy6dn/gkkVd9ZEZQ3bDK0v2rW/wD9hCVDb9b93RezvC2RPNo9mnqjWaikppJ5ZJY8RxAZSR7rdRCillkaQ1rrZPhr+Kj8qyOJu86z3gyrI4m7zrPeEqAg7FQ9wOJ/mUXXzbfgOSisqyOJu86z3gyrI4m7zrPeEqAOxUPcDif5kdfNt+A5KKyrI4m7zrPeDKsjibvOs94SoA7FQ9wOJ/mR18234DkoyJV1vPEy4wts1NqWRqWhRGSTIj/dM/4iC9huajlczt7o4kbeZ5I912xzew3NRyuZ290X+jqeGCocIm4QWg2uTlu4aSToViORz2esb5eStYAAfLJZtUNv1v3dF7O8LZE82j2aeqKnUNv1v3dF7O8LZE82j2aeqEMvty/V/Bqqz+2Pl+yu0AAQKJAAAIQAACFFyNvM8ke67Y5vYbmo5XM7e6OJG3meSPddsc3sNzUcrmdvdF2k/wAj/Rv/AE9WoPYPz/QVrAADhSrNqht+t+7ovZ3hbInm0ezT1RWHYxzKlWW02YS4MNJW7FqmHSISrT0xpJJxDGZJFthW8X/Aa9LLEJZWOeAcQOVwHuN1qvOxxcCATk1fEqXAReqZmgY6QruBqmZoGOkK7gixxd6zjbzUOF+ydxUoAi9UzNAx0hXcDVMzQMdIV3AY4u9Zxt5owv2TuKlAEXqmZoGOkK7gapmaBjpCu4DHF3rONvNGF+ydxSRt5nkj3XbHN7Dc1HK5nb3R1x48h+Sh51DaEpZWjyHDUZmtST30l/COy9huajlczt7ot0UjH1LsDgbMaMhv7ztStQtc1mUWy/oK1gAB2pFkUm7ePBqVRfYdiPYbcIkEc1lpKsFtzCMlqPBOy0rSLhIfWuqvQQvrMQYPGq+pkknFNKs31JtM847MvepY+Qa/VdER1EzpXNuT8TqtoITONlPhF5rH6St011V6CF9ZiBrqr0EL6zEGF5e9Sx8gZe9Sx8gr+gYdgbz5lngpu/8AwK3TXVXoIX1mIGuqvQQvrMQYXl71LHyBl71LHyA9Aw7A3nzIwU3f/gVumuqvQQvrMQNdVeghfWYgwvL3qWPkDL3qWPkB6Bh2BvPmRgpu/wDwK9B0e+W3McwZOomEYBnjMpxnM9pWJwUnbw5/QJi9NUmZtPwGnW1qRKkmtKFpUaScmumkzIs5WlnK3ZIeZMvepY+QbL/pxkapyirBSm1UbMkrCzJcDDo/o5tI9zmi1/19yVXqWwhowSYj9JC2oAAOFRX/2Q==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539552" y="-459432"/>
            <a:ext cx="800100" cy="1190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8" name="Picture 14" descr="http://2lyk-gerak.att.sch.gr/images1/h1n1_sapouni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2564904"/>
            <a:ext cx="1152128" cy="1728194"/>
          </a:xfrm>
          <a:prstGeom prst="rect">
            <a:avLst/>
          </a:prstGeom>
          <a:noFill/>
        </p:spPr>
      </p:pic>
      <p:pic>
        <p:nvPicPr>
          <p:cNvPr id="1040" name="Picture 16" descr="http://1.bp.blogspot.com/_GOJP6BkWmXY/SSFo337CqwI/AAAAAAAAHPM/UrCaNXnmPpo/s400/Flag_of_Cypru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4941168"/>
            <a:ext cx="2400266" cy="1440160"/>
          </a:xfrm>
          <a:prstGeom prst="rect">
            <a:avLst/>
          </a:prstGeom>
          <a:noFill/>
        </p:spPr>
      </p:pic>
      <p:pic>
        <p:nvPicPr>
          <p:cNvPr id="1042" name="Picture 18" descr="�����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32240" y="619125"/>
            <a:ext cx="1296144" cy="1296147"/>
          </a:xfrm>
          <a:prstGeom prst="rect">
            <a:avLst/>
          </a:prstGeom>
          <a:noFill/>
        </p:spPr>
      </p:pic>
      <p:pic>
        <p:nvPicPr>
          <p:cNvPr id="1044" name="Picture 20" descr="http://www.clipproject.info/Cliparts_Free/Bauernhof_Free/Clipart-Cartoon-Design-16.gif"/>
          <p:cNvPicPr>
            <a:picLocks noChangeAspect="1" noChangeArrowheads="1"/>
          </p:cNvPicPr>
          <p:nvPr/>
        </p:nvPicPr>
        <p:blipFill rotWithShape="1">
          <a:blip r:embed="rId10" cstate="print"/>
          <a:srcRect l="-142" t="-5642" r="142" b="5642"/>
          <a:stretch/>
        </p:blipFill>
        <p:spPr bwMode="auto">
          <a:xfrm>
            <a:off x="3893037" y="4465513"/>
            <a:ext cx="2004045" cy="2004046"/>
          </a:xfrm>
          <a:prstGeom prst="rect">
            <a:avLst/>
          </a:prstGeom>
          <a:noFill/>
        </p:spPr>
      </p:pic>
      <p:pic>
        <p:nvPicPr>
          <p:cNvPr id="1046" name="Picture 22" descr="http://1.bp.blogspot.com/_OoR3cXZpxbY/TH1r3DsleGI/AAAAAAAAGso/jiEdRfJAZMU/s400/pencil_color.gif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3568" y="2492896"/>
            <a:ext cx="1921816" cy="1700808"/>
          </a:xfrm>
          <a:prstGeom prst="rect">
            <a:avLst/>
          </a:prstGeom>
          <a:noFill/>
        </p:spPr>
      </p:pic>
      <p:pic>
        <p:nvPicPr>
          <p:cNvPr id="1048" name="Picture 24" descr="http://1.bp.blogspot.com/_xCKL9t4y2F8/TDc5n34w1LI/AAAAAAAABZg/5hEwKn6SNSE/s200/1_bee.gif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04248" y="4653136"/>
            <a:ext cx="1628799" cy="1628800"/>
          </a:xfrm>
          <a:prstGeom prst="rect">
            <a:avLst/>
          </a:prstGeom>
          <a:noFill/>
        </p:spPr>
      </p:pic>
      <p:pic>
        <p:nvPicPr>
          <p:cNvPr id="1050" name="Picture 26" descr="Karl Loren has written many books and reports -- click here for this Book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79912" y="840953"/>
            <a:ext cx="1704975" cy="1485900"/>
          </a:xfrm>
          <a:prstGeom prst="rect">
            <a:avLst/>
          </a:prstGeom>
          <a:noFill/>
        </p:spPr>
      </p:pic>
      <p:pic>
        <p:nvPicPr>
          <p:cNvPr id="1052" name="Picture 28" descr="http://ensinarevt.com/cliparts/alimentacao/images/carrot_clipart_jpg.jp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732240" y="2276872"/>
            <a:ext cx="1872208" cy="204718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/>
              <a:t>Κυκλώσε τις εικόνες που αρχίζουν από τον φθόγγο [σ].</a:t>
            </a:r>
          </a:p>
          <a:p>
            <a:r>
              <a:rPr lang="el-GR" sz="1200" dirty="0" smtClean="0"/>
              <a:t>Έπειτα φτιάξε μια πρόταση για την κάθε εικόνα.</a:t>
            </a:r>
            <a:endParaRPr lang="en-GB" sz="12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20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Θέμα του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Pantelis</dc:creator>
  <cp:lastModifiedBy>hp</cp:lastModifiedBy>
  <cp:revision>2</cp:revision>
  <dcterms:created xsi:type="dcterms:W3CDTF">2010-09-28T06:37:50Z</dcterms:created>
  <dcterms:modified xsi:type="dcterms:W3CDTF">2018-12-05T18:40:17Z</dcterms:modified>
</cp:coreProperties>
</file>